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56" r:id="rId2"/>
    <p:sldId id="257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24697"/>
    <a:srgbClr val="F4B676"/>
    <a:srgbClr val="F5EBFF"/>
    <a:srgbClr val="F9F3FF"/>
    <a:srgbClr val="FBF7FF"/>
    <a:srgbClr val="D0B3D5"/>
    <a:srgbClr val="8A60A4"/>
    <a:srgbClr val="663B81"/>
    <a:srgbClr val="AB5385"/>
    <a:srgbClr val="FEF8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1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C2A7C068-7E7B-4E27-9384-3BA70D20747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0F7724BC-0F25-467B-858A-E6E4C9C986D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93632E-DFC3-4209-B2F2-782B01228650}" type="datetimeFigureOut">
              <a:rPr lang="zh-CN" altLang="en-US" smtClean="0"/>
              <a:t>2021-9-18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937AC356-E972-4E74-932B-1D53B519FC5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885791EF-3CA4-414F-BF89-2B3E1A6A81B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DFDFDC-D1E4-4622-ADDD-F33CA00365A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081681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>
            <a:extLst>
              <a:ext uri="{FF2B5EF4-FFF2-40B4-BE49-F238E27FC236}">
                <a16:creationId xmlns:a16="http://schemas.microsoft.com/office/drawing/2014/main" id="{873F1BF4-86FD-4E3A-9A62-057EF813281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100000">
                <a:srgbClr val="F5EBFF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643C4437-7F99-4D12-BA1F-6FE20E96AA2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1953490"/>
            <a:ext cx="1778778" cy="3594613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6ECE0D2F-948C-4D79-BFA0-C9A21DDB5DB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6356" y="1818367"/>
            <a:ext cx="1845643" cy="3729737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7C133DB6-F8AA-4B34-9671-8241A506818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055" y="1682986"/>
            <a:ext cx="3165628" cy="1754326"/>
          </a:xfrm>
          <a:prstGeom prst="rect">
            <a:avLst/>
          </a:prstGeom>
          <a:effectLst>
            <a:glow>
              <a:schemeClr val="accent1">
                <a:alpha val="48000"/>
              </a:schemeClr>
            </a:glow>
            <a:outerShdw blurRad="355600" algn="ctr" rotWithShape="0">
              <a:schemeClr val="bg1">
                <a:alpha val="50000"/>
              </a:schemeClr>
            </a:outerShdw>
            <a:softEdge rad="0"/>
          </a:effectLst>
        </p:spPr>
      </p:pic>
      <p:cxnSp>
        <p:nvCxnSpPr>
          <p:cNvPr id="11" name="直接连接符 10">
            <a:extLst>
              <a:ext uri="{FF2B5EF4-FFF2-40B4-BE49-F238E27FC236}">
                <a16:creationId xmlns:a16="http://schemas.microsoft.com/office/drawing/2014/main" id="{8C5A2CE4-C862-442C-8E1E-4093E908D4EE}"/>
              </a:ext>
            </a:extLst>
          </p:cNvPr>
          <p:cNvCxnSpPr>
            <a:cxnSpLocks/>
          </p:cNvCxnSpPr>
          <p:nvPr userDrawn="1"/>
        </p:nvCxnSpPr>
        <p:spPr>
          <a:xfrm>
            <a:off x="3655359" y="1557768"/>
            <a:ext cx="0" cy="1931541"/>
          </a:xfrm>
          <a:prstGeom prst="line">
            <a:avLst/>
          </a:prstGeom>
          <a:ln>
            <a:solidFill>
              <a:srgbClr val="D0B3D5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" name="矩形 1">
            <a:extLst>
              <a:ext uri="{FF2B5EF4-FFF2-40B4-BE49-F238E27FC236}">
                <a16:creationId xmlns:a16="http://schemas.microsoft.com/office/drawing/2014/main" id="{726DAB08-49D8-48F4-AA48-947E8E93E869}"/>
              </a:ext>
            </a:extLst>
          </p:cNvPr>
          <p:cNvSpPr/>
          <p:nvPr userDrawn="1"/>
        </p:nvSpPr>
        <p:spPr>
          <a:xfrm>
            <a:off x="-1" y="0"/>
            <a:ext cx="12192001" cy="107937"/>
          </a:xfrm>
          <a:prstGeom prst="rect">
            <a:avLst/>
          </a:prstGeom>
          <a:solidFill>
            <a:srgbClr val="8A60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1129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2DBBA85-6D9C-48A2-BD13-9227EEDB7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382EE86D-DB37-47B8-859E-6C1E461C11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451A334-3964-433A-B1EB-7EA2A60EC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2FF4F-1DE0-4186-8353-C7CF3F44B4BA}" type="datetimeFigureOut">
              <a:rPr lang="zh-CN" altLang="en-US" smtClean="0"/>
              <a:t>2021-9-18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8C1BE63-397F-43C9-B4E9-DE75C2D2D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E874D6E-B06E-4A0A-A1F9-A2AD53E4F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FBF15-AE6E-41EF-8025-2426A7D0EA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0911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C68BCE06-F06F-4E31-BA65-A74DB5A2A6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D1EC2538-A0DB-4EB2-A47E-2508D9B517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358D750-0CAA-483E-BA64-C82CEF792B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2FF4F-1DE0-4186-8353-C7CF3F44B4BA}" type="datetimeFigureOut">
              <a:rPr lang="zh-CN" altLang="en-US" smtClean="0"/>
              <a:t>2021-9-18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245FC6E-8089-4E49-9BC4-A3AB5C18B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3E1E29E-9595-4AD0-9A23-145CEAC0A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FBF15-AE6E-41EF-8025-2426A7D0EA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28743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>
            <a:extLst>
              <a:ext uri="{FF2B5EF4-FFF2-40B4-BE49-F238E27FC236}">
                <a16:creationId xmlns:a16="http://schemas.microsoft.com/office/drawing/2014/main" id="{664D8315-5871-43D7-B417-73ACB75731F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60"/>
            <a:ext cx="12192000" cy="6855480"/>
          </a:xfrm>
          <a:prstGeom prst="rect">
            <a:avLst/>
          </a:prstGeom>
        </p:spPr>
      </p:pic>
      <p:sp>
        <p:nvSpPr>
          <p:cNvPr id="11" name="矩形 10">
            <a:extLst>
              <a:ext uri="{FF2B5EF4-FFF2-40B4-BE49-F238E27FC236}">
                <a16:creationId xmlns:a16="http://schemas.microsoft.com/office/drawing/2014/main" id="{F5AE26B3-BBBE-4EDB-9A4C-7A0A7B0BCC34}"/>
              </a:ext>
            </a:extLst>
          </p:cNvPr>
          <p:cNvSpPr/>
          <p:nvPr userDrawn="1"/>
        </p:nvSpPr>
        <p:spPr>
          <a:xfrm>
            <a:off x="-1" y="6751765"/>
            <a:ext cx="12192001" cy="107937"/>
          </a:xfrm>
          <a:prstGeom prst="rect">
            <a:avLst/>
          </a:prstGeom>
          <a:solidFill>
            <a:srgbClr val="8A60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69067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0F372A4-2123-4251-BC3C-F572B7A4D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F823696-1A7C-4EAC-A20F-37129097BF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1544D29-5C87-480D-9759-420A4B0BF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2FF4F-1DE0-4186-8353-C7CF3F44B4BA}" type="datetimeFigureOut">
              <a:rPr lang="zh-CN" altLang="en-US" smtClean="0"/>
              <a:t>2021-9-18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EB6E22E-547B-4192-BF19-72A302E98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80EFE1B-F97E-4097-A00E-14CB6320A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FBF15-AE6E-41EF-8025-2426A7D0EA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1942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8A204A4-6E5A-4F01-BF47-3A7EA86D0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A84C866-8AFB-4D6E-86C4-E4CCD2391E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50A410BB-949E-4510-8655-B6B154B204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A0463AC-5629-4D3A-A0CA-BB9483D7A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2FF4F-1DE0-4186-8353-C7CF3F44B4BA}" type="datetimeFigureOut">
              <a:rPr lang="zh-CN" altLang="en-US" smtClean="0"/>
              <a:t>2021-9-18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6A945DD-F49B-4FB5-993F-FF0F08FA6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75C5065-10BA-4BA7-9321-85391A981A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FBF15-AE6E-41EF-8025-2426A7D0EA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4766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C4C1604-8EC9-4D76-B0D0-5523648CB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13B37E1-0222-454B-AC8E-6A56E01B10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6087674-42B2-446B-8D30-BFF62F6F81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0C4B62B4-4B4C-4F0A-9BEA-CB5D0493A4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85EBCAF8-427D-4C32-92ED-BD9B3EFAE6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AE670515-FE89-406F-9DBF-5D3AFE9B2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2FF4F-1DE0-4186-8353-C7CF3F44B4BA}" type="datetimeFigureOut">
              <a:rPr lang="zh-CN" altLang="en-US" smtClean="0"/>
              <a:t>2021-9-18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1B341F91-6443-4D43-8253-77D914EF23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F43F6B80-524F-4FD0-8864-69A9EDF23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FBF15-AE6E-41EF-8025-2426A7D0EA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6599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853D41A-4535-49B2-8687-06C8FDE63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6CCA97A8-CCFD-4049-B940-72F012488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2FF4F-1DE0-4186-8353-C7CF3F44B4BA}" type="datetimeFigureOut">
              <a:rPr lang="zh-CN" altLang="en-US" smtClean="0"/>
              <a:t>2021-9-18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2E7F15B1-5E71-4980-9576-018849A22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A44564E1-94E6-4EB6-8BCF-C2ED4EB33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FBF15-AE6E-41EF-8025-2426A7D0EA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24133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930E99CD-3E4F-4F01-80CF-044AEE9F9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2FF4F-1DE0-4186-8353-C7CF3F44B4BA}" type="datetimeFigureOut">
              <a:rPr lang="zh-CN" altLang="en-US" smtClean="0"/>
              <a:t>2021-9-18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48F02737-283E-4A03-8C86-44F0BC0B1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E7FDFC6-6B5B-46F0-B83C-56C267C9D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FBF15-AE6E-41EF-8025-2426A7D0EA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0163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FF8AF11-AA7B-488E-B20E-38BCE1941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389BF24-A556-473E-9744-173066980E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050953F8-324C-4151-96E2-EB5F2DA795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782C831-3F3B-444C-AB33-74256B6CC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2FF4F-1DE0-4186-8353-C7CF3F44B4BA}" type="datetimeFigureOut">
              <a:rPr lang="zh-CN" altLang="en-US" smtClean="0"/>
              <a:t>2021-9-18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0065E19-415F-4C3C-B75F-AF8815AEF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B56078F-3C88-469B-9495-DF05EA8DE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FBF15-AE6E-41EF-8025-2426A7D0EA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85808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8FC7D47-3D76-44B9-B6FB-403B83C49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59271A41-69F4-402D-A9D5-F611FCE927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E8050881-0377-4079-8BD3-65CF7D6120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A9541B6-0BD9-451D-970F-0EE82476A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2FF4F-1DE0-4186-8353-C7CF3F44B4BA}" type="datetimeFigureOut">
              <a:rPr lang="zh-CN" altLang="en-US" smtClean="0"/>
              <a:t>2021-9-18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7C2ED9A-0991-487A-B06F-260816BF4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0B87592-CE15-40E0-9E98-31621C89A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FBF15-AE6E-41EF-8025-2426A7D0EA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446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3F1291CA-42C0-41EC-ACE6-EF2DACEBE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837B7DB-AFF1-462E-ADA3-63F98BF2A4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BF6D95E-2558-4028-B31E-DF835A2875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02FF4F-1DE0-4186-8353-C7CF3F44B4BA}" type="datetimeFigureOut">
              <a:rPr lang="zh-CN" altLang="en-US" smtClean="0"/>
              <a:t>2021-9-18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C315706-9F04-49D5-B69F-114AC0B0F4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0702AD0-7C78-474A-BDC9-C2564AC4DA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3FBF15-AE6E-41EF-8025-2426A7D0EA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03933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文本框 11">
            <a:extLst>
              <a:ext uri="{FF2B5EF4-FFF2-40B4-BE49-F238E27FC236}">
                <a16:creationId xmlns:a16="http://schemas.microsoft.com/office/drawing/2014/main" id="{536AA570-1B8D-4DA8-98DB-E8FE70B37954}"/>
              </a:ext>
            </a:extLst>
          </p:cNvPr>
          <p:cNvSpPr txBox="1"/>
          <p:nvPr/>
        </p:nvSpPr>
        <p:spPr>
          <a:xfrm>
            <a:off x="3898021" y="1423594"/>
            <a:ext cx="7934450" cy="175432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altLang="zh-CN" sz="5400" b="1" spc="300" dirty="0">
                <a:solidFill>
                  <a:srgbClr val="663B8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.黑体UI-简" panose="02000000000000000000" pitchFamily="2" charset="-128"/>
              </a:rPr>
              <a:t>PLEASE ENTER YOUR </a:t>
            </a:r>
            <a:r>
              <a:rPr lang="en-US" altLang="zh-CN" sz="5400" b="1" dirty="0">
                <a:solidFill>
                  <a:srgbClr val="663B8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.黑体UI-简" panose="02000000000000000000" pitchFamily="2" charset="-128"/>
              </a:rPr>
              <a:t>REPORT</a:t>
            </a:r>
            <a:r>
              <a:rPr lang="en-US" altLang="zh-CN" sz="5400" b="1" spc="300" dirty="0">
                <a:solidFill>
                  <a:srgbClr val="663B8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.黑体UI-简" panose="02000000000000000000" pitchFamily="2" charset="-128"/>
              </a:rPr>
              <a:t> TITLE</a:t>
            </a:r>
            <a:endParaRPr lang="zh-CN" altLang="en-US" sz="5400" b="1" spc="300" dirty="0">
              <a:solidFill>
                <a:srgbClr val="663B8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.黑体UI-简" panose="02000000000000000000" pitchFamily="2" charset="-128"/>
            </a:endParaRPr>
          </a:p>
        </p:txBody>
      </p:sp>
      <p:sp>
        <p:nvSpPr>
          <p:cNvPr id="37" name="文本框 36">
            <a:extLst>
              <a:ext uri="{FF2B5EF4-FFF2-40B4-BE49-F238E27FC236}">
                <a16:creationId xmlns:a16="http://schemas.microsoft.com/office/drawing/2014/main" id="{9585AE3E-1BE6-4BB6-A621-0BA968B9702F}"/>
              </a:ext>
            </a:extLst>
          </p:cNvPr>
          <p:cNvSpPr txBox="1"/>
          <p:nvPr/>
        </p:nvSpPr>
        <p:spPr>
          <a:xfrm>
            <a:off x="3905503" y="3155976"/>
            <a:ext cx="79447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</a:rPr>
              <a:t>Organization</a:t>
            </a:r>
            <a:r>
              <a:rPr lang="zh-CN" altLang="en-US" sz="2000" dirty="0">
                <a:solidFill>
                  <a:schemeClr val="bg1">
                    <a:lumMod val="50000"/>
                  </a:schemeClr>
                </a:solidFill>
              </a:rPr>
              <a:t>：</a:t>
            </a: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</a:rPr>
              <a:t>XXXXXXXXXXXXXX</a:t>
            </a:r>
            <a:r>
              <a:rPr lang="zh-CN" altLang="en-US" sz="2000" dirty="0">
                <a:solidFill>
                  <a:schemeClr val="bg1">
                    <a:lumMod val="50000"/>
                  </a:schemeClr>
                </a:solidFill>
              </a:rPr>
              <a:t>    </a:t>
            </a: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</a:rPr>
              <a:t>Email</a:t>
            </a:r>
            <a:r>
              <a:rPr lang="zh-CN" altLang="en-US" sz="2000" dirty="0">
                <a:solidFill>
                  <a:schemeClr val="bg1">
                    <a:lumMod val="50000"/>
                  </a:schemeClr>
                </a:solidFill>
              </a:rPr>
              <a:t>：</a:t>
            </a: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</a:rPr>
              <a:t>XXXXXXX@XXX.XX</a:t>
            </a:r>
            <a:endParaRPr lang="zh-CN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矩形: 圆角 1">
            <a:extLst>
              <a:ext uri="{FF2B5EF4-FFF2-40B4-BE49-F238E27FC236}">
                <a16:creationId xmlns:a16="http://schemas.microsoft.com/office/drawing/2014/main" id="{10249242-AFBD-4606-A9B7-AC6D84C8F30B}"/>
              </a:ext>
            </a:extLst>
          </p:cNvPr>
          <p:cNvSpPr/>
          <p:nvPr/>
        </p:nvSpPr>
        <p:spPr>
          <a:xfrm>
            <a:off x="3910861" y="4366635"/>
            <a:ext cx="4370279" cy="748145"/>
          </a:xfrm>
          <a:prstGeom prst="roundRect">
            <a:avLst/>
          </a:prstGeom>
          <a:solidFill>
            <a:srgbClr val="8246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F30B60F1-16FB-4921-A784-650D86A94AB2}"/>
              </a:ext>
            </a:extLst>
          </p:cNvPr>
          <p:cNvSpPr txBox="1"/>
          <p:nvPr/>
        </p:nvSpPr>
        <p:spPr>
          <a:xfrm>
            <a:off x="4376690" y="4457557"/>
            <a:ext cx="3773009" cy="584775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altLang="zh-CN" sz="3200" spc="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NAME</a:t>
            </a:r>
            <a:r>
              <a:rPr lang="zh-CN" altLang="en-US" sz="3200" spc="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3200" spc="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XXXXX</a:t>
            </a:r>
            <a:endParaRPr lang="zh-CN" altLang="en-US" sz="3200" spc="3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30545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8503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1844</TotalTime>
  <Words>14</Words>
  <Application>Microsoft Office PowerPoint</Application>
  <PresentationFormat>宽屏</PresentationFormat>
  <Paragraphs>3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8" baseType="lpstr">
      <vt:lpstr>.黑体UI-简</vt:lpstr>
      <vt:lpstr>等线</vt:lpstr>
      <vt:lpstr>等线 Light</vt:lpstr>
      <vt:lpstr>微软雅黑</vt:lpstr>
      <vt:lpstr>Arial</vt:lpstr>
      <vt:lpstr>Office 主题​​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SIMONE</dc:creator>
  <cp:lastModifiedBy>吴振新</cp:lastModifiedBy>
  <cp:revision>38</cp:revision>
  <dcterms:created xsi:type="dcterms:W3CDTF">2021-08-27T07:44:23Z</dcterms:created>
  <dcterms:modified xsi:type="dcterms:W3CDTF">2021-09-18T03:43:43Z</dcterms:modified>
</cp:coreProperties>
</file>